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7"/>
  </p:notesMasterIdLst>
  <p:sldIdLst>
    <p:sldId id="256" r:id="rId2"/>
    <p:sldId id="257" r:id="rId3"/>
    <p:sldId id="278" r:id="rId4"/>
    <p:sldId id="279" r:id="rId5"/>
    <p:sldId id="280" r:id="rId6"/>
    <p:sldId id="277" r:id="rId7"/>
    <p:sldId id="258" r:id="rId8"/>
    <p:sldId id="259" r:id="rId9"/>
    <p:sldId id="260" r:id="rId10"/>
    <p:sldId id="281" r:id="rId11"/>
    <p:sldId id="273" r:id="rId12"/>
    <p:sldId id="261" r:id="rId13"/>
    <p:sldId id="264" r:id="rId14"/>
    <p:sldId id="263" r:id="rId15"/>
    <p:sldId id="262" r:id="rId16"/>
    <p:sldId id="265" r:id="rId17"/>
    <p:sldId id="267" r:id="rId18"/>
    <p:sldId id="266" r:id="rId19"/>
    <p:sldId id="268" r:id="rId20"/>
    <p:sldId id="269" r:id="rId21"/>
    <p:sldId id="274" r:id="rId22"/>
    <p:sldId id="270" r:id="rId23"/>
    <p:sldId id="272" r:id="rId24"/>
    <p:sldId id="275" r:id="rId25"/>
    <p:sldId id="276" r:id="rId2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7" autoAdjust="0"/>
    <p:restoredTop sz="78246" autoAdjust="0"/>
  </p:normalViewPr>
  <p:slideViewPr>
    <p:cSldViewPr>
      <p:cViewPr>
        <p:scale>
          <a:sx n="89" d="100"/>
          <a:sy n="89" d="100"/>
        </p:scale>
        <p:origin x="1176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40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3752" y="7441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 אפליקציית שליטה</a:t>
            </a:r>
            <a:r>
              <a:rPr lang="en-US" dirty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he-IL" dirty="0">
              <a:solidFill>
                <a:schemeClr val="bg2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נוספות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TCP SOCKET</a:t>
            </a:r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 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ועבודה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374" y="208465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מערכת שקילה בכלי שינוע -ניתן לשקול בתנועה. להבדיל ממאזניים סטטיים אשר נמצאים ברצפה או במקום קבוע אחר. </a:t>
            </a: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פתרון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זה מאפשר קיצור זמנים משמעותי בכל הנוגע לבדיקת תקינות ההזמנה. בדיקת תקינות ההזמנה מתבצעת ברוב המקרים באמצעות השוואת משקל.</a:t>
            </a:r>
          </a:p>
          <a:p>
            <a:pPr algn="r" rtl="1"/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כיום, רוב המרכזים הלוגיסטיים בהם מתבצע ליקוט ההזמנות, בדיקת תקינות ההזמנה מתבצע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בסוף התהליך עבור המשקל הכולל.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כלומר, אם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התרחשה טעות ההזמנה כולה תפורק לגורמים על מנת לקבוע היכן קרתה הטעות.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המשקל המוטמע בכלי השינוע, אשר עליהם מתבצע הליקוט, ניתן לדעת בעת הנחת הפריט הבודד, האם ישנה טעות או לא.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איך זה עובד?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בשיני המזלג של כלי השינוע מורכבים ״מתמרים״ הממירים אות פיזי (במקרה שלנו משקל) לאות חשמלי.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המתמרים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אנו מסוגלים להגיע לדיוק של 100 גרם, כאשר משקל הנשיאה המרבי של כלי השינוע הוא 2.5 טון!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581128"/>
            <a:ext cx="4248472" cy="1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אלגוריתם הליקוט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8280920" cy="5400600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בעת קבלת משימה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נניח כלי ניטול על כלי השינוע (לדוג׳ משטח עץ) ולאחר מכן נאפס את המשקל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פריט: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נאפס את המשקל לפני הנחתו על כלי השינוע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נניח את הפריט על כלי השינוע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נבצע בדיקת משקל מול המשקל הקיים במערכת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אם תקין: נעבור לפריט הבא.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אחרת: נודיע שישנה טעות ועלינו לתקן אותה</a:t>
            </a: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200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 הקיימת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692696"/>
            <a:ext cx="7467600" cy="4997152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המערכות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הקיימות מציעות ציוד קצה (כגון </a:t>
            </a:r>
            <a:r>
              <a:rPr lang="he-IL" sz="2600" dirty="0" err="1">
                <a:latin typeface="Varela Round" charset="0"/>
                <a:ea typeface="Varela Round" charset="0"/>
                <a:cs typeface="Varela Round" charset="0"/>
              </a:rPr>
              <a:t>מסופונים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 ומחשבים ניידים) שאינם זולים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לרכישה.  מכיוון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שמכשירים אלו אינם ניתנים לנשיאה על המפעיל הם מקובעים לכלי השינוע ובכך נתונים לנזק תמידי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כתוצאה מפעולה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שוטפת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.</a:t>
            </a: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המערכות הקיימות אינן כדאיות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לרכישה - נמצא שהחזר ההשקעה הוא איטי, כלומר ההחזר מתקבל לאחר תקופת זמן ארוכה (אם בכלל) ולכן מוריד את הכדאיות שברכישה של מערכת כזו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7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באופן יחסי ואמינה.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ידידותית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נלווה כגון 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6655</TotalTime>
  <Words>573</Words>
  <Application>Microsoft Macintosh PowerPoint</Application>
  <PresentationFormat>On-screen Show (4:3)</PresentationFormat>
  <Paragraphs>129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אפליקציית שליטה  למשקל כלי שינוע </vt:lpstr>
      <vt:lpstr>משקל בכלי שינוע?</vt:lpstr>
      <vt:lpstr>מוטיבציה</vt:lpstr>
      <vt:lpstr>איך זה עובד?</vt:lpstr>
      <vt:lpstr>אלגוריתם הליקוט</vt:lpstr>
      <vt:lpstr>אפליקציית השליטה הקיימת</vt:lpstr>
      <vt:lpstr>אפליקציית השליטה החדשה</vt:lpstr>
      <vt:lpstr>טכנולוגיות</vt:lpstr>
      <vt:lpstr>טכנולוגיות</vt:lpstr>
      <vt:lpstr>טכנולוגיות נוספות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האפליקציה מסך כניסת משתמש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איך הכול עובד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62</cp:revision>
  <dcterms:created xsi:type="dcterms:W3CDTF">2016-11-15T10:09:06Z</dcterms:created>
  <dcterms:modified xsi:type="dcterms:W3CDTF">2016-12-07T17:34:06Z</dcterms:modified>
</cp:coreProperties>
</file>